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6" r:id="rId5"/>
    <p:sldId id="258" r:id="rId6"/>
    <p:sldId id="261" r:id="rId7"/>
    <p:sldId id="259" r:id="rId8"/>
    <p:sldId id="262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E9448-843F-4B5D-A2DA-B7A2E9D654D2}" type="datetimeFigureOut">
              <a:rPr lang="el-GR" smtClean="0"/>
              <a:pPr/>
              <a:t>17/12/2019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A7D7E-FA03-41E8-8BC0-07E4566F8D2B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357982" cy="1643074"/>
          </a:xfrm>
        </p:spPr>
        <p:txBody>
          <a:bodyPr>
            <a:normAutofit fontScale="90000"/>
          </a:bodyPr>
          <a:lstStyle/>
          <a:p>
            <a:r>
              <a:rPr lang="el-G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Υπερβολική χρήση των μεταφορικών μέσων</a:t>
            </a:r>
            <a:endParaRPr lang="el-GR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71538" y="2357430"/>
            <a:ext cx="7058052" cy="3071834"/>
          </a:xfrm>
        </p:spPr>
        <p:txBody>
          <a:bodyPr>
            <a:noAutofit/>
          </a:bodyPr>
          <a:lstStyle/>
          <a:p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Σήμερα, έχει παρατηρηθεί έντονα η αρνητική αύξηση των μεταφορικών μέσων ιδιαίτερα στις πόλεις αλλά και στα χωριά έχοντας ως αποτέλεσμα σε ζώα και ανθρώπους καταστροφικές συνέπειες.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ΛΥΚΕΙΟ Β΄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Σε αυτήν την εργασία συνεργάστηκαν η μαθητές της β λυκείου</a:t>
            </a:r>
            <a:r>
              <a:rPr lang="en-US" b="1" dirty="0" smtClean="0"/>
              <a:t>:</a:t>
            </a:r>
            <a:r>
              <a:rPr lang="el-GR" b="1" dirty="0" smtClean="0"/>
              <a:t> Δημήτρης </a:t>
            </a:r>
            <a:r>
              <a:rPr lang="el-GR" b="1" dirty="0" err="1" smtClean="0"/>
              <a:t>Μιράκα</a:t>
            </a:r>
            <a:r>
              <a:rPr lang="el-GR" b="1" dirty="0" smtClean="0"/>
              <a:t> </a:t>
            </a:r>
          </a:p>
          <a:p>
            <a:pPr algn="ctr">
              <a:buNone/>
            </a:pPr>
            <a:r>
              <a:rPr lang="el-GR" b="1" dirty="0" smtClean="0"/>
              <a:t>                  Έλενα </a:t>
            </a:r>
            <a:r>
              <a:rPr lang="el-GR" b="1" dirty="0" err="1" smtClean="0"/>
              <a:t>Στάνεβα</a:t>
            </a: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                 Βάσω </a:t>
            </a:r>
            <a:r>
              <a:rPr lang="el-GR" b="1" dirty="0" err="1" smtClean="0"/>
              <a:t>Ιβάνοβα</a:t>
            </a: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                                 Σπύρος Παπαδόπουλος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u="sng" dirty="0" smtClean="0"/>
              <a:t>Υπευθύνως καθηγητής </a:t>
            </a:r>
            <a:r>
              <a:rPr lang="en-US" b="1" u="sng" dirty="0" smtClean="0"/>
              <a:t>Dr </a:t>
            </a:r>
            <a:r>
              <a:rPr lang="el-GR" b="1" u="sng" dirty="0" smtClean="0"/>
              <a:t>Καλόμοιρης Μιχαήλ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dirty="0" smtClean="0"/>
              <a:t>Ευχαριστούμε πολύ για την προσοχή σας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fcfcfxd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i="1" u="sng" dirty="0" smtClean="0"/>
              <a:t>Τα αίτια για την χρήση μέσων μεταφοράς</a:t>
            </a:r>
            <a:endParaRPr lang="el-GR" b="1" i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572560" cy="4286280"/>
          </a:xfrm>
        </p:spPr>
        <p:txBody>
          <a:bodyPr>
            <a:normAutofit fontScale="92500"/>
          </a:bodyPr>
          <a:lstStyle/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Ευρώπη χρειαζόταν έναν ισχυρό τομέα μεταφορών για να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αναπτυχθεί το εμπόριο, να ενισχυθεί η οικονομική ανάπτυξη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και να δημιουργηθούν θέσεις απασχόλησης και ευημερίας.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 δίκτυα μεταφορών αποτελούν τη βάση της αλυσίδας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εφοδιασμού και της οικονομίας όλων των χωρών. Χωρίς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αυτά δεν θα ήταν εφικτή η αποτελεσματική διανομή των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αγαθών ούτε η δυνατότητα των ανθρώπων να ταξιδεύουν.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 δίκτυα μεταφορών παρέχουν πρόσβαση σε διάφορους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προορισμούς, διευκολύνουν τις επαφές μεταξύ των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ανθρώπων και συμβάλλουν στη δημιουργία μιας υψηλού </a:t>
            </a:r>
          </a:p>
          <a:p>
            <a:pPr lvl="0" algn="l">
              <a:spcBef>
                <a:spcPts val="0"/>
              </a:spcBef>
            </a:pP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επιπέδου ποιότητας ζωής.</a:t>
            </a:r>
          </a:p>
          <a:p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πνός-από-την-εξάτμιση-σω-ήνων-αυτοκινήτων-810688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              </a:t>
            </a:r>
            <a:r>
              <a:rPr lang="el-GR" b="1" i="1" u="sng" dirty="0" smtClean="0"/>
              <a:t>Αποτελέσματα</a:t>
            </a:r>
            <a:endParaRPr lang="el-GR" b="1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CN" b="1" dirty="0" smtClean="0"/>
              <a:t>Σύμφωνα με </a:t>
            </a:r>
            <a:r>
              <a:rPr lang="en-US" altLang="zh-CN" b="1" dirty="0" err="1" smtClean="0"/>
              <a:t>τα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τελευταία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στοιχεία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οι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οδικές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μεταφορές</a:t>
            </a:r>
            <a:r>
              <a:rPr lang="en-US" altLang="zh-CN" b="1" dirty="0" smtClean="0"/>
              <a:t>, </a:t>
            </a:r>
          </a:p>
          <a:p>
            <a:pPr>
              <a:buNone/>
            </a:pPr>
            <a:r>
              <a:rPr lang="en-US" altLang="zh-CN" b="1" dirty="0" err="1" smtClean="0"/>
              <a:t>ως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σημαντικότερο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μέσο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μεταφοράς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ευθύνονται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για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μεγαλύτερο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ποσοστό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της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ρύπανσης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που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παράγει</a:t>
            </a:r>
            <a:r>
              <a:rPr lang="en-US" altLang="zh-CN" b="1" dirty="0" smtClean="0"/>
              <a:t> ο </a:t>
            </a:r>
            <a:r>
              <a:rPr lang="en-US" altLang="zh-CN" b="1" dirty="0" err="1" smtClean="0"/>
              <a:t>κλάδος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μεταφορών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δηλ</a:t>
            </a:r>
            <a:r>
              <a:rPr lang="en-US" altLang="zh-CN" b="1" dirty="0" smtClean="0"/>
              <a:t>. </a:t>
            </a:r>
            <a:r>
              <a:rPr lang="en-US" altLang="zh-CN" b="1" dirty="0" err="1" smtClean="0"/>
              <a:t>σχεδόν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71 % </a:t>
            </a:r>
            <a:r>
              <a:rPr lang="en-US" altLang="zh-CN" b="1" dirty="0" err="1" smtClean="0"/>
              <a:t>των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συνολικών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εκπομπών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smtClean="0"/>
              <a:t>CO2, </a:t>
            </a:r>
            <a:r>
              <a:rPr lang="en-US" altLang="zh-CN" b="1" dirty="0" err="1" smtClean="0"/>
              <a:t>τα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δε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επιβατικά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αυτοκίνητα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ευθύνονται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σχεδόν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για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δύο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τρίτα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των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λόγω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εκπομπών</a:t>
            </a:r>
            <a:r>
              <a:rPr lang="en-US" altLang="zh-CN" b="1" dirty="0" smtClean="0"/>
              <a:t>. </a:t>
            </a:r>
            <a:r>
              <a:rPr lang="en-US" altLang="zh-CN" b="1" dirty="0" err="1" smtClean="0"/>
              <a:t>Οι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υπόλοιποι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κλάδοι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ρυπαίνουν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πολύ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λιγότερο</a:t>
            </a:r>
            <a:r>
              <a:rPr lang="en-US" altLang="zh-CN" b="1" dirty="0" smtClean="0"/>
              <a:t>. Η </a:t>
            </a:r>
            <a:r>
              <a:rPr lang="en-US" altLang="zh-CN" b="1" dirty="0" err="1" smtClean="0"/>
              <a:t>ναυτιλία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και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οι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αεροπορικές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μεταφορές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ευθύνονται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για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14 % </a:t>
            </a:r>
            <a:r>
              <a:rPr lang="en-US" altLang="zh-CN" b="1" dirty="0" err="1" smtClean="0"/>
              <a:t>και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13 % </a:t>
            </a:r>
            <a:r>
              <a:rPr lang="en-US" altLang="zh-CN" b="1" dirty="0" err="1" smtClean="0"/>
              <a:t>αντίστοιχα</a:t>
            </a:r>
            <a:r>
              <a:rPr lang="en-US" altLang="zh-CN" b="1" dirty="0" smtClean="0"/>
              <a:t>, η </a:t>
            </a:r>
            <a:r>
              <a:rPr lang="en-US" altLang="zh-CN" b="1" dirty="0" err="1" smtClean="0"/>
              <a:t>δε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εσωτερική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ναυσιπλοΐα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για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</a:t>
            </a:r>
            <a:r>
              <a:rPr lang="en-US" altLang="zh-CN" b="1" dirty="0" smtClean="0"/>
              <a:t> 2 %. Ο </a:t>
            </a:r>
            <a:r>
              <a:rPr lang="en-US" altLang="zh-CN" b="1" dirty="0" err="1" smtClean="0"/>
              <a:t>σιδηρόδρομος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ρυπαίνει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λιγότερο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από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κάθε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άλλο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μέσο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μεταφοράς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καθώς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ευθύνεται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en-US" altLang="zh-CN" b="1" dirty="0" err="1" smtClean="0"/>
              <a:t>για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ποσοστό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μικρότερο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του</a:t>
            </a:r>
            <a:r>
              <a:rPr lang="en-US" altLang="zh-CN" b="1" dirty="0" smtClean="0"/>
              <a:t> 1 % </a:t>
            </a:r>
            <a:r>
              <a:rPr lang="en-US" altLang="zh-CN" b="1" dirty="0" err="1" smtClean="0"/>
              <a:t>των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παραγόμενων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ρύπων</a:t>
            </a:r>
            <a:r>
              <a:rPr lang="en-US" altLang="zh-CN" b="1" dirty="0" smtClean="0"/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ΛΥΚΕΙΟ Β΄\Downloads\gas-fumes-exhau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u="sng" dirty="0" smtClean="0"/>
              <a:t>Τρόποι αντιμετώπισης</a:t>
            </a:r>
            <a:endParaRPr lang="el-GR" b="1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Συνειδητοποίηση της κατάστασης – αφύπνιση</a:t>
            </a:r>
          </a:p>
          <a:p>
            <a:r>
              <a:rPr lang="el-GR" dirty="0" smtClean="0"/>
              <a:t>Παιδεία, μαθήματα περιβαλλοντολογίας</a:t>
            </a:r>
          </a:p>
          <a:p>
            <a:r>
              <a:rPr lang="el-GR" dirty="0" smtClean="0"/>
              <a:t>Ενημέρωση για την οικολογική ευαισθησία – συνείδηση</a:t>
            </a:r>
          </a:p>
          <a:p>
            <a:r>
              <a:rPr lang="el-GR" dirty="0" smtClean="0"/>
              <a:t>Ειδικοί αυστηροί νόμοι </a:t>
            </a:r>
          </a:p>
          <a:p>
            <a:r>
              <a:rPr lang="el-GR" dirty="0" smtClean="0"/>
              <a:t>Χρήση μέσων που δεν ρυπαίνουν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dirty="0" err="1" smtClean="0"/>
              <a:t>ποδήλατο,πόδια,ηλεκτρικά</a:t>
            </a:r>
            <a:r>
              <a:rPr lang="el-GR" dirty="0" smtClean="0"/>
              <a:t> μέσα.</a:t>
            </a:r>
          </a:p>
          <a:p>
            <a:endParaRPr lang="el-G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ΛΥΚΕΙΟ Β΄\Downloads\IMG_20151129_0825566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Καταλήγουμε στο συμπέρασμα ότι η υπερβολική χρήση των ΜΜ προκαλούν καταστροφικές συνέπειες στο περιβάλλον αλλά και στον άνθρωπο. Για αυτό και εμείς σιγά σιγά πρέπει να πάρουμε μετρά για την θωράκιση αυτού του προβλήματος.</a:t>
            </a:r>
            <a:endParaRPr lang="el-G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336</Words>
  <Application>Microsoft Office PowerPoint</Application>
  <PresentationFormat>Προβολή στην οθόνη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Υπερβολική χρήση των μεταφορικών μέσων</vt:lpstr>
      <vt:lpstr>Διαφάνεια 2</vt:lpstr>
      <vt:lpstr>Τα αίτια για την χρήση μέσων μεταφοράς</vt:lpstr>
      <vt:lpstr>Διαφάνεια 4</vt:lpstr>
      <vt:lpstr>              Αποτελέσματα</vt:lpstr>
      <vt:lpstr>Διαφάνεια 6</vt:lpstr>
      <vt:lpstr>Τρόποι αντιμετώπισης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Υπερβολική χρήση των μεταφορικών μέσων</dc:title>
  <dc:creator>ΛΥΚΕΙΟ Β΄</dc:creator>
  <cp:lastModifiedBy>ΛΥΚΕΙΟ Β΄</cp:lastModifiedBy>
  <cp:revision>11</cp:revision>
  <dcterms:created xsi:type="dcterms:W3CDTF">2019-11-18T10:59:51Z</dcterms:created>
  <dcterms:modified xsi:type="dcterms:W3CDTF">2019-12-17T11:18:40Z</dcterms:modified>
</cp:coreProperties>
</file>