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>
        <p:scale>
          <a:sx n="86" d="100"/>
          <a:sy n="86" d="100"/>
        </p:scale>
        <p:origin x="-233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C209-FF6E-43F5-8864-7AB0C08626F6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BE48-4E67-4C8C-8FA1-01B811A688E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520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2BE48-4E67-4C8C-8FA1-01B811A688E7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B908-83F5-4CCA-85F6-0630E7D28303}" type="datetimeFigureOut">
              <a:rPr lang="el-GR" smtClean="0"/>
              <a:pPr/>
              <a:t>15/04/2019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B011-1A3F-4BD7-8994-5E9367C5B1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</a:rPr>
              <a:t>Αδέσποτα ζώα</a:t>
            </a:r>
            <a:endParaRPr lang="el-GR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643998" cy="39290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Στην εργασία που επιλέξαμε , αποφασίσαμε να ασχοληθούμε με το μεγάλο  πρόβλημα των αδέσποτων ζώων στο τόπο μας. Τελευταία παρατηρήθηκε έντονα αυτό το φαινόμενο στην περιοχή μας , βλέποντας πολλά ζώα εγκαταλελειμμένα , πεινασμένα και άρρωστα στους δρόμους.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ÎÏÎ¿ÏÎ­Î»ÎµÏÎ¼Î± ÎµÎ¹ÎºÏÎ½Î±Ï Î³Î¹Î± ÏÏÏÎ¿Î³ÏÎ±ÏÎ¯ÎµÏ Î¼Îµ ÏÎºÏÎ»Î±ÎºÎ¹Î± ÎºÎ±Î¹ ÏÎ±Î¹Î´Î¹Î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689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n-US" dirty="0" smtClean="0"/>
              <a:t>T</a:t>
            </a:r>
            <a:r>
              <a:rPr lang="el-GR" dirty="0" smtClean="0"/>
              <a:t>έλος , θα θέλαμε να σας ευχαριστήσουμε                 για την προσοχή και την υπομονή σας. Για αυτή την εργασία συνεργάστηκαν  οι μαθήτριες Αρβανίτη Αναστασία , Ιβάνοβα Βάσω ,Ιβάνοβα Μαρία και Στάνεβα Έλενα 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sz="3000" u="sng" dirty="0" smtClean="0">
                <a:solidFill>
                  <a:schemeClr val="accent5">
                    <a:lumMod val="50000"/>
                  </a:schemeClr>
                </a:solidFill>
              </a:rPr>
              <a:t>Υπεύθυνος καθηγητής  Κ</a:t>
            </a:r>
            <a:r>
              <a:rPr lang="el-GR" sz="3000" u="sng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sz="3000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3000" u="sng" smtClean="0">
                <a:solidFill>
                  <a:schemeClr val="accent5">
                    <a:lumMod val="50000"/>
                  </a:schemeClr>
                </a:solidFill>
              </a:rPr>
              <a:t>Δρ. </a:t>
            </a:r>
            <a:r>
              <a:rPr lang="el-GR" sz="3000" u="sng" dirty="0" smtClean="0">
                <a:solidFill>
                  <a:schemeClr val="accent5">
                    <a:lumMod val="50000"/>
                  </a:schemeClr>
                </a:solidFill>
              </a:rPr>
              <a:t>Καλομοίρης Μιχαήλ</a:t>
            </a:r>
            <a:endParaRPr lang="en-US" sz="30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000" u="sng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7\Pictures\051008b22f3065a70788c2f0bbb950c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929618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215370" cy="714379"/>
          </a:xfrm>
        </p:spPr>
        <p:txBody>
          <a:bodyPr>
            <a:normAutofit fontScale="90000"/>
          </a:bodyPr>
          <a:lstStyle/>
          <a:p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</a:rPr>
              <a:t>Λόγοι που υπάρχουν αδέσποτα ζώα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l-GR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415374" cy="5143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Ένας πολύ βασικός λόγος που υπάρχουν τα αδέσποτα ζώα είναι το γεγονός ότι οι ιδιοκτήτες τους δεν τα στειρώνουν.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Άλλος ένας σημαντικός λόγος είναι ότι κάποιοι επιλέγουν να αποκτήσουν ένα κατοικίδιο όμως στην πορεία το βαριούνται ή δεν ξέρουν πώς να το φροντίσουν και το αφήνουν στους δρόμους.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Ένας ακόμη παράγοντας είναι ότι τα άτομα που έχουν κατοικίδια και στη συνέχεια αποκτούν παιδιά επιλέγουν για τη προστασία των παιδιών τους να τα εγκαταλείψουν.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7\Pictures\6567t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21537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</a:rPr>
              <a:t>Αρνητικά αποτελέσματα ύπαρξης αδέσποτων ζώων</a:t>
            </a:r>
            <a:r>
              <a:rPr lang="el-GR" i="1" u="sng" dirty="0" smtClean="0"/>
              <a:t>. </a:t>
            </a:r>
            <a:endParaRPr lang="el-GR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Η επιθετικότητα τον ζώων και η άγρια συμπεριφορά απέναντι στους ανθρώπους.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μετάδοση αρρωστιών(όπως πχ η λύσσα το καλαζάρ κλπ.)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άσχημη εικόνα – παρουσία της πόλης καθώς  η επισκέπτες αντικρίζουν θλιβερές εικόνες 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7\Desktop\kakopoihsh zv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4352956" cy="4429156"/>
          </a:xfrm>
          <a:prstGeom prst="rect">
            <a:avLst/>
          </a:prstGeom>
          <a:noFill/>
        </p:spPr>
      </p:pic>
      <p:pic>
        <p:nvPicPr>
          <p:cNvPr id="1027" name="Picture 3" descr="C:\Users\user7\Desktop\kakopoihsh zv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14488"/>
            <a:ext cx="403860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</a:rPr>
              <a:t>Τρόποι αντιμετώπισης </a:t>
            </a:r>
            <a:endParaRPr lang="el-GR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42910" y="1285860"/>
            <a:ext cx="7858180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Ο σημαντικότερος ,ίσως, τρόπος αντιμετώπισης αυτού του φαινομένου είναι η στείρωση. Κάθε ιδιοκτήτης κατοικίδιου πρέπει να πάρει τα σωστά μέτρα και να στειρώσει το κατοικίδιο του ,ώστε να μην υπάρχουν πιθανότητες εγκυμοσύνης.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Άλλος ένας τρόπος είναι αντί να αγοράζουμε τα κατοικίδια μας, να βρίσκουμε , να φροντίζουμε και να υιοθετούμε τα αδέσποτα ζώα που το έχουν ανάγκη.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Και τέλος, πολύ βασικό είναι να εξελιχτούν και να καλυτερεύσουν τα κυνοκομεια.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7\Pictures\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15304" cy="571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2800" dirty="0" smtClean="0"/>
              <a:t>    Κατά την άποψη μας, πρέπει να φροντίζουμε   και να αγαπάμε τα ζώα καθώς και αυτά έχουν ψυχή. Δεν πρέπει να τα κακομεταχειριζόμαστε και να τα κακοποιούμε. </a:t>
            </a:r>
            <a:endParaRPr lang="en-US" sz="2800" dirty="0" smtClean="0"/>
          </a:p>
          <a:p>
            <a:pPr algn="ctr">
              <a:buNone/>
            </a:pPr>
            <a:r>
              <a:rPr lang="el-GR" sz="2800" dirty="0" smtClean="0"/>
              <a:t>Από την στιγμή που κάποιος θέλει να αποκτήσει ένα κατοικίδιο ζώο , πρέπει , να αναλαμβάνει την ευθύνη της φροντίδας του καθώς , ένα μικρό κατοικίδιο ζώο έχει τις ίδιες ανάγκες με ένα μικρό παιδί.</a:t>
            </a:r>
            <a:r>
              <a:rPr lang="en-US" sz="2800" dirty="0" smtClean="0"/>
              <a:t> </a:t>
            </a:r>
            <a:r>
              <a:rPr lang="el-GR" sz="2800" dirty="0" smtClean="0"/>
              <a:t>Ένα ζώο λαμβάνει και καταλαβαίνει την αγάπη όσο και την κακοποίηση. Όπως συμπεριφερόμαστε στα ζώα αυτά ανταποδίδουν.</a:t>
            </a:r>
          </a:p>
          <a:p>
            <a:pPr algn="ctr">
              <a:buNone/>
            </a:pPr>
            <a:r>
              <a:rPr lang="el-GR" dirty="0" smtClean="0">
                <a:solidFill>
                  <a:srgbClr val="C00000"/>
                </a:solidFill>
              </a:rPr>
              <a:t>ΑΓΑΠΗ ΔΙΝΕΙΣ, ΑΓΑΠΗ ΠΑΙΡΝΕΙΣ </a:t>
            </a:r>
            <a:r>
              <a:rPr lang="el-GR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387</Words>
  <Application>Microsoft Office PowerPoint</Application>
  <PresentationFormat>Προβολή στην οθόνη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Αδέσποτα ζώα</vt:lpstr>
      <vt:lpstr>Παρουσίαση του PowerPoint</vt:lpstr>
      <vt:lpstr>Λόγοι που υπάρχουν αδέσποτα ζώα:</vt:lpstr>
      <vt:lpstr>Παρουσίαση του PowerPoint</vt:lpstr>
      <vt:lpstr>Αρνητικά αποτελέσματα ύπαρξης αδέσποτων ζώων. </vt:lpstr>
      <vt:lpstr>Παρουσίαση του PowerPoint</vt:lpstr>
      <vt:lpstr>Τρόποι αντιμετώπισης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Αδέσποτα ζώα</dc:title>
  <dc:creator>user7</dc:creator>
  <cp:lastModifiedBy>kastori</cp:lastModifiedBy>
  <cp:revision>22</cp:revision>
  <dcterms:created xsi:type="dcterms:W3CDTF">2019-01-24T11:03:07Z</dcterms:created>
  <dcterms:modified xsi:type="dcterms:W3CDTF">2019-04-15T10:25:44Z</dcterms:modified>
</cp:coreProperties>
</file>