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1C77D-98E9-4910-9C85-5CD59819CAE3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CE481-D316-4AF0-A783-6B8E73A4CA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42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23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26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61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1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092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0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8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8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18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3FD5-DBFC-43EA-B896-1DAE8601B58F}" type="datetimeFigureOut">
              <a:rPr lang="el-GR" smtClean="0"/>
              <a:t>12/9/2008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FBFF-4C68-4A8E-B825-FFB64A1496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9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Πώς η τεχνολογία επηρεάζει τη καθημερινή ζωή του μαθητή.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ΕΡΕΥΝΗΤΙΚΗ ΕΡΓΑΣΙΑ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14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-1611560"/>
            <a:ext cx="8229600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καθηγητής μας – Μιχαήλ Καλομοίρης</a:t>
            </a:r>
          </a:p>
          <a:p>
            <a:r>
              <a:rPr lang="el-GR" dirty="0" smtClean="0"/>
              <a:t>Τα μέλη της ομάδας – Χριστίνα Πατσιλίβα , Δήμητρα Πατσιλίβα , Δημήτρης Βέργαδος , Ντάνιελ Τράικου.</a:t>
            </a:r>
          </a:p>
          <a:p>
            <a:r>
              <a:rPr lang="el-GR" dirty="0" smtClean="0"/>
              <a:t>Γενικό λύκειο Καστορίου</a:t>
            </a:r>
          </a:p>
          <a:p>
            <a:r>
              <a:rPr lang="el-GR" dirty="0" smtClean="0"/>
              <a:t>Έτος- 2017-2018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86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4127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Δημιουργεί ψευδαισθήσεις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766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αίτια του εθισμού</a:t>
            </a:r>
            <a:endParaRPr lang="el-GR" dirty="0"/>
          </a:p>
        </p:txBody>
      </p:sp>
      <p:sp>
        <p:nvSpPr>
          <p:cNvPr id="6" name="Βέλος προς τα κάτω 5"/>
          <p:cNvSpPr/>
          <p:nvPr/>
        </p:nvSpPr>
        <p:spPr>
          <a:xfrm>
            <a:off x="3563888" y="855173"/>
            <a:ext cx="270030" cy="494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Γελαστό πρόσωπο 7"/>
          <p:cNvSpPr/>
          <p:nvPr/>
        </p:nvSpPr>
        <p:spPr>
          <a:xfrm>
            <a:off x="827584" y="5085184"/>
            <a:ext cx="288032" cy="3240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Καμπύλη γραμμή σύνδεσης 13"/>
          <p:cNvCxnSpPr/>
          <p:nvPr/>
        </p:nvCxnSpPr>
        <p:spPr>
          <a:xfrm rot="16200000" flipH="1">
            <a:off x="5744453" y="1649125"/>
            <a:ext cx="823446" cy="72008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Καμπύλη γραμμή σύνδεσης 15"/>
          <p:cNvCxnSpPr/>
          <p:nvPr/>
        </p:nvCxnSpPr>
        <p:spPr>
          <a:xfrm rot="5400000">
            <a:off x="1639997" y="1649125"/>
            <a:ext cx="967462" cy="86409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544" y="270892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Δίνει στο χρήστη την εικόνα που θέλει να </a:t>
            </a:r>
            <a:r>
              <a:rPr lang="el-GR" dirty="0" err="1" smtClean="0"/>
              <a:t>δεί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5796136" y="298591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Όχι όρια</a:t>
            </a:r>
            <a:endParaRPr lang="el-GR" dirty="0"/>
          </a:p>
        </p:txBody>
      </p:sp>
      <p:cxnSp>
        <p:nvCxnSpPr>
          <p:cNvPr id="23" name="Καμπύλη γραμμή σύνδεσης 22"/>
          <p:cNvCxnSpPr/>
          <p:nvPr/>
        </p:nvCxnSpPr>
        <p:spPr>
          <a:xfrm rot="16200000" flipH="1">
            <a:off x="1043608" y="4221088"/>
            <a:ext cx="1152128" cy="57606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Καμπύλη γραμμή σύνδεσης 24"/>
          <p:cNvCxnSpPr/>
          <p:nvPr/>
        </p:nvCxnSpPr>
        <p:spPr>
          <a:xfrm rot="5400000">
            <a:off x="5645733" y="3926669"/>
            <a:ext cx="1092894" cy="50405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31640" y="55172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Όχι περιορισμοί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5292080" y="540922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Πλύση εγκεφάλου με ψέματα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89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229600" cy="1143000"/>
          </a:xfrm>
        </p:spPr>
        <p:txBody>
          <a:bodyPr/>
          <a:lstStyle/>
          <a:p>
            <a:r>
              <a:rPr lang="el-GR" dirty="0" smtClean="0"/>
              <a:t>Διψάω και δεν έχω </a:t>
            </a:r>
            <a:r>
              <a:rPr lang="en-US" dirty="0" smtClean="0"/>
              <a:t>internet.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29600" cy="3939851"/>
          </a:xfrm>
        </p:spPr>
      </p:pic>
    </p:spTree>
    <p:extLst>
      <p:ext uri="{BB962C8B-B14F-4D97-AF65-F5344CB8AC3E}">
        <p14:creationId xmlns:p14="http://schemas.microsoft.com/office/powerpoint/2010/main" val="41239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Αν αυτή είναι η εξέλιξη μας τότε γυρνάμε πίσω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2656"/>
            <a:ext cx="6732837" cy="4525963"/>
          </a:xfrm>
        </p:spPr>
      </p:pic>
    </p:spTree>
    <p:extLst>
      <p:ext uri="{BB962C8B-B14F-4D97-AF65-F5344CB8AC3E}">
        <p14:creationId xmlns:p14="http://schemas.microsoft.com/office/powerpoint/2010/main" val="349798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813"/>
            <a:ext cx="3960440" cy="4525962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…Όταν οι ψυχές είναι μαλθακές τότε και τα σώματα γίνονται ισχνά....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31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Απαιτείται γνωστική ενδοσκόπηση.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614323"/>
            <a:ext cx="8229600" cy="4110822"/>
          </a:xfrm>
        </p:spPr>
      </p:pic>
    </p:spTree>
    <p:extLst>
      <p:ext uri="{BB962C8B-B14F-4D97-AF65-F5344CB8AC3E}">
        <p14:creationId xmlns:p14="http://schemas.microsoft.com/office/powerpoint/2010/main" val="28651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Μήπως πρέπει να βάλεις στόχους στη ζωή σου και να τους πετύχεις;	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633611"/>
            <a:ext cx="8229600" cy="4211240"/>
          </a:xfrm>
        </p:spPr>
      </p:pic>
    </p:spTree>
    <p:extLst>
      <p:ext uri="{BB962C8B-B14F-4D97-AF65-F5344CB8AC3E}">
        <p14:creationId xmlns:p14="http://schemas.microsoft.com/office/powerpoint/2010/main" val="48419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29600" cy="186308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Όσο βρίσκεσαι στη φύση τόσο περισσότερο έρχεσαι σε επαφή με το μυστήριο της ζωής…..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229600" cy="4262675"/>
          </a:xfrm>
        </p:spPr>
      </p:pic>
    </p:spTree>
    <p:extLst>
      <p:ext uri="{BB962C8B-B14F-4D97-AF65-F5344CB8AC3E}">
        <p14:creationId xmlns:p14="http://schemas.microsoft.com/office/powerpoint/2010/main" val="313325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esktop\ΜΑΡΙΑ 2.  12-2017\13524481_1151107571606166_464743932633141322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8407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5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108</Words>
  <Application>Microsoft Office PowerPoint</Application>
  <PresentationFormat>Προβολή στην οθόνη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Πώς η τεχνολογία επηρεάζει τη καθημερινή ζωή του μαθητή.</vt:lpstr>
      <vt:lpstr>Παρουσίαση του PowerPoint</vt:lpstr>
      <vt:lpstr>Διψάω και δεν έχω internet.</vt:lpstr>
      <vt:lpstr>Αν αυτή είναι η εξέλιξη μας τότε γυρνάμε πίσω</vt:lpstr>
      <vt:lpstr>…Όταν οι ψυχές είναι μαλθακές τότε και τα σώματα γίνονται ισχνά....</vt:lpstr>
      <vt:lpstr>Απαιτείται γνωστική ενδοσκόπηση.</vt:lpstr>
      <vt:lpstr>Μήπως πρέπει να βάλεις στόχους στη ζωή σου και να τους πετύχεις; </vt:lpstr>
      <vt:lpstr> Όσο βρίσκεσαι στη φύση τόσο περισσότερο έρχεσαι σε επαφή με το μυστήριο της ζωής…..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Ερευνητική εργασία</dc:title>
  <dc:creator>best</dc:creator>
  <cp:lastModifiedBy>best</cp:lastModifiedBy>
  <cp:revision>12</cp:revision>
  <dcterms:created xsi:type="dcterms:W3CDTF">2008-09-11T21:13:04Z</dcterms:created>
  <dcterms:modified xsi:type="dcterms:W3CDTF">2008-09-11T21:52:36Z</dcterms:modified>
</cp:coreProperties>
</file>