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D17E-45F1-4CC7-83CF-2D2C4D421239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6E7B-EB86-4BB7-A28B-1C9E3671EF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36E7B-EB86-4BB7-A28B-1C9E3671EFF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F3025F-E844-4683-B94E-CDF22A75AEDE}" type="datetimeFigureOut">
              <a:rPr lang="el-GR" smtClean="0"/>
              <a:pPr/>
              <a:t>3/12/2018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4A213-3D01-453B-9A1E-8FE353C4F0C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3\Downloads\&#914;&#927;&#929;&#916;&#927;&#925;&#921;&#913;%20&#913;&#928;&#927;&#922;&#929;&#921;&#917;&#931;%202017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 Μουσική στην ζωή μας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00166" y="3714752"/>
            <a:ext cx="6272234" cy="3143248"/>
          </a:xfrm>
        </p:spPr>
        <p:txBody>
          <a:bodyPr>
            <a:noAutofit/>
          </a:bodyPr>
          <a:lstStyle/>
          <a:p>
            <a:pPr algn="r"/>
            <a:r>
              <a:rPr lang="el-G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Α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πό πολύ παλιά γίνονταν μουσικές εκδηλώσεις σε όλα τα μέρη των  χωριών ή των πόλεων της Ελλάδας μια ή παραπάνω  φόρες τον χρόνο. Οι κάτοικοι  έβρισκαν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την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ευκαιρία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να τιμήσουν κάποιον </a:t>
            </a:r>
            <a:r>
              <a:rPr lang="el-GR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Αγιο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διασκεδάσουν, να ξεφύγουν από την καθημερινή τους ρουτίνα και να συναντηθούν με άλλους κατοίκους. Οι μουσικοί ή η ορχήστρα ερχόταν από διαφορετικά μέρη της </a:t>
            </a:r>
            <a:r>
              <a:rPr lang="el-GR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Ε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λλάδας για να διασκεδάσουν τους κατοίκους </a:t>
            </a:r>
            <a:r>
              <a:rPr lang="el-GR" sz="2000" dirty="0" smtClean="0">
                <a:solidFill>
                  <a:schemeClr val="bg1"/>
                </a:solidFill>
              </a:rPr>
              <a:t>.</a:t>
            </a:r>
          </a:p>
          <a:p>
            <a:pPr algn="r"/>
            <a:endParaRPr lang="el-G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3\Desktop\Νέος φάκελος\Aerofona-04_Zourdades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14282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Ζουρνάς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3\Desktop\Νέος φάκελος\Santu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6429396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Σαντούρι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Σας ευχαριστούμε για την προσοχή και την υπομονή 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</a:rPr>
              <a:t>σ</a:t>
            </a:r>
            <a:r>
              <a:rPr lang="el-GR" dirty="0" smtClean="0">
                <a:solidFill>
                  <a:schemeClr val="bg1"/>
                </a:solidFill>
              </a:rPr>
              <a:t>ας!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Î²Î¿ÏÎ´Î¿Î½Î¹Î± Î±Î³Î¹Î± ÏÎ±ÏÎ±ÏÎºÎµÏÎ·"/>
          <p:cNvPicPr>
            <a:picLocks noChangeAspect="1" noChangeArrowheads="1"/>
          </p:cNvPicPr>
          <p:nvPr/>
        </p:nvPicPr>
        <p:blipFill>
          <a:blip r:embed="rId2"/>
          <a:srcRect l="-12047" t="-7068" r="-1181" b="3720"/>
          <a:stretch>
            <a:fillRect/>
          </a:stretch>
        </p:blipFill>
        <p:spPr bwMode="auto">
          <a:xfrm>
            <a:off x="-285784" y="0"/>
            <a:ext cx="9110092" cy="6275531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-4114800" y="914404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ΑΓΙΑ ΠΑΡΑΣΚΕΥΗ ΒΟΡΔΟΝΙΑΣ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42910" y="635795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                           Αγία Παρασκευή-Τόπος Πανηγυριών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xfrm>
            <a:off x="285720" y="2428868"/>
            <a:ext cx="8643998" cy="2500330"/>
          </a:xfrm>
        </p:spPr>
        <p:txBody>
          <a:bodyPr>
            <a:normAutofit lnSpcReduction="10000"/>
          </a:bodyPr>
          <a:lstStyle/>
          <a:p>
            <a:r>
              <a:rPr lang="el-GR" sz="2400" b="1" dirty="0" smtClean="0">
                <a:solidFill>
                  <a:schemeClr val="bg1"/>
                </a:solidFill>
              </a:rPr>
              <a:t>Στα χωριά τότε οι κάτοικοι για να ακούσουν ένα τραγούδι που ήθελαν έπρεπε να το κάνουν παραγγελία , δηλαδή να πάνε στην ορχήστρα και να τους πουν  να παίξουν κάποιο τραγούδι. Βέβαια για να γίνει αυτό έπρεπε να πληρώσουν για κάθε τραγούδι.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Το κάθε τραγούδι είχε δική του τιμή… Η τιμή ξεκίναγε από 1 ευρώ στην τώρα εποχή και έφτανε  μέχρι και τα 10 ευρώ.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Î±Î³Î¿ÏÎ¹Î±Î½Î· Î»Î±ÎºÏÎ½Î¹Î±Ï ÏÎ±Î½Î·Î³ÏÏÎ¹ 2017"/>
          <p:cNvPicPr>
            <a:picLocks noChangeAspect="1" noChangeArrowheads="1"/>
          </p:cNvPicPr>
          <p:nvPr/>
        </p:nvPicPr>
        <p:blipFill>
          <a:blip r:embed="rId3"/>
          <a:srcRect l="-9449" t="-947" r="-3150"/>
          <a:stretch>
            <a:fillRect/>
          </a:stretch>
        </p:blipFill>
        <p:spPr bwMode="auto">
          <a:xfrm>
            <a:off x="107857" y="87527"/>
            <a:ext cx="8928558" cy="5896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3 - TextBox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Αγόριανη</a:t>
            </a:r>
            <a:r>
              <a:rPr lang="el-GR" dirty="0" smtClean="0"/>
              <a:t> Λακωνίας-Πανηγύρι 2017-2018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1857364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Εκείνο τον καιρό οι μουσικοί ή η ορχήστρα έπαιζε λαϊκά τραγούδια και παραδοσιακά. Τα τραγούδια αυτά εκδήλωναν τα συναισθήματα των κατοίκων. Τα είδη των χορών ήταν </a:t>
            </a:r>
            <a:r>
              <a:rPr lang="el-GR" sz="24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τα </a:t>
            </a:r>
            <a:r>
              <a:rPr lang="el-GR" sz="24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ζεϊμπέκικο</a:t>
            </a:r>
            <a:r>
              <a:rPr lang="el-GR" sz="24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το  χασάπικο, το καλαματιανό, το τσάμικο, το συρτό και τα νησιώτικα. Για να χορέψουν υπήρχε η λεγόμενη 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‘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πίστα</a:t>
            </a:r>
            <a:r>
              <a:rPr lang="el-GR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’’.</a:t>
            </a:r>
            <a:endParaRPr lang="el-GR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ΒΟΡΔΟΝΙΑ ΑΠΟΚΡΙΕΣ 201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24" y="0"/>
            <a:ext cx="91249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Τα μουσικά όργανα που χρησιμοποιούσαν οι μουσικοί ήταν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l-GR" b="1" dirty="0" smtClean="0">
                <a:solidFill>
                  <a:schemeClr val="bg1"/>
                </a:solidFill>
              </a:rPr>
              <a:t> Λαούτο, ντέφι, κλαρίνο, βιολί, κιθάρα  και μπουζούκι. Πρέπει να σημειωθεί πως στην ηπειρωτική Ελλάδα  είχαν μουσικά όργανα όπως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l-GR" b="1" dirty="0" smtClean="0">
                <a:solidFill>
                  <a:schemeClr val="bg1"/>
                </a:solidFill>
              </a:rPr>
              <a:t>η </a:t>
            </a:r>
            <a:r>
              <a:rPr lang="el-GR" b="1" dirty="0" err="1" smtClean="0">
                <a:solidFill>
                  <a:schemeClr val="bg1"/>
                </a:solidFill>
              </a:rPr>
              <a:t>ζυγιά</a:t>
            </a:r>
            <a:r>
              <a:rPr lang="el-GR" b="1" dirty="0" smtClean="0">
                <a:solidFill>
                  <a:schemeClr val="bg1"/>
                </a:solidFill>
              </a:rPr>
              <a:t>, ο ζουρνάς, το νταούλι και  το σαντούρι .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14030abe70e6ab81ef7a193e5dc6257_XL.jpg"/>
          <p:cNvPicPr>
            <a:picLocks noGrp="1" noChangeAspect="1"/>
          </p:cNvPicPr>
          <p:nvPr>
            <p:ph idx="1"/>
          </p:nvPr>
        </p:nvPicPr>
        <p:blipFill>
          <a:blip r:embed="rId2"/>
          <a:srcRect l="54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Desktop\Νέος φάκελος\μ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0" y="63579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Νταούλι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265</Words>
  <Application>Microsoft Office PowerPoint</Application>
  <PresentationFormat>Προβολή στην οθόνη (4:3)</PresentationFormat>
  <Paragraphs>14</Paragraphs>
  <Slides>12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Ροή</vt:lpstr>
      <vt:lpstr>Η Μουσική στην ζωή μας</vt:lpstr>
      <vt:lpstr>ΑΓΙΑ ΠΑΡΑΣΚΕΥΗ ΒΟΡΔΟΝΙΑΣ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Μουσική στην ζωή μας</dc:title>
  <dc:creator>κουλα</dc:creator>
  <cp:lastModifiedBy>κουλα </cp:lastModifiedBy>
  <cp:revision>17</cp:revision>
  <dcterms:created xsi:type="dcterms:W3CDTF">2018-11-19T11:13:21Z</dcterms:created>
  <dcterms:modified xsi:type="dcterms:W3CDTF">2018-12-03T11:34:44Z</dcterms:modified>
</cp:coreProperties>
</file>